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3108325" cy="46577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56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6AC74-4290-4689-BD3C-019567C20AD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9683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7343F-3F26-41E2-84E3-5AF1FCEA282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026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54856-6F34-46FA-85DF-85057197C1F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230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BABF-2878-43E0-BD5B-F8B48F38EAA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5707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150DB-3D22-4EAE-B1F7-713D4143F5D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3580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686E8-F30C-45AC-BC73-981B9430387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8354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B64EB-28DC-4F5C-88BA-2966788ECC5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966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77329-6873-418A-AE0A-D29353E701F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3972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2DE72-87FE-47E9-A66E-C64B63ABBFB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5443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E9B79-BF4C-41E6-B9C5-AC2ADCB016A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7471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F0822-DC54-4B5F-8FA6-5FA2334E4E3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0537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92B40525-A106-4F76-8007-E5577692CC4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-27384" y="-36512"/>
            <a:ext cx="6858000" cy="916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de-DE" altLang="de-DE" sz="5400" b="1" i="1" dirty="0" smtClean="0">
                <a:solidFill>
                  <a:srgbClr val="FF0000"/>
                </a:solidFill>
                <a:latin typeface="BeachWide" pitchFamily="2" charset="0"/>
              </a:rPr>
              <a:t>Am Aschermittwoch </a:t>
            </a:r>
            <a:endParaRPr lang="de-DE" altLang="de-DE" sz="5400" b="1" i="1" dirty="0">
              <a:solidFill>
                <a:srgbClr val="FF0000"/>
              </a:solidFill>
              <a:latin typeface="BeachWide" pitchFamily="2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de-DE" altLang="de-DE" sz="5400" b="1" i="1" dirty="0">
                <a:solidFill>
                  <a:srgbClr val="FF0000"/>
                </a:solidFill>
                <a:latin typeface="BeachWide" pitchFamily="2" charset="0"/>
              </a:rPr>
              <a:t>den </a:t>
            </a:r>
            <a:r>
              <a:rPr lang="de-DE" altLang="de-DE" sz="5400" b="1" i="1" dirty="0" smtClean="0">
                <a:solidFill>
                  <a:srgbClr val="FF0000"/>
                </a:solidFill>
                <a:latin typeface="BeachWide" pitchFamily="2" charset="0"/>
              </a:rPr>
              <a:t>18.02.2026</a:t>
            </a:r>
            <a:endParaRPr lang="de-DE" altLang="de-DE" sz="5400" b="1" i="1" dirty="0">
              <a:solidFill>
                <a:srgbClr val="FF0000"/>
              </a:solidFill>
              <a:latin typeface="BeachWide" pitchFamily="2" charset="0"/>
            </a:endParaRPr>
          </a:p>
          <a:p>
            <a:pPr algn="ctr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altLang="de-DE" sz="4800" b="1" i="1" dirty="0" smtClean="0">
                <a:latin typeface="BeachWide" pitchFamily="2" charset="0"/>
              </a:rPr>
              <a:t>Hausgemachte</a:t>
            </a:r>
            <a:endParaRPr lang="de-DE" altLang="de-DE" sz="4800" b="1" i="1" dirty="0">
              <a:latin typeface="BeachWide" pitchFamily="2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4800" b="1" i="1" dirty="0">
                <a:latin typeface="BeachWide" pitchFamily="2" charset="0"/>
              </a:rPr>
              <a:t> Heringe mit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4800" b="1" i="1" dirty="0" smtClean="0">
                <a:latin typeface="BeachWide" pitchFamily="2" charset="0"/>
              </a:rPr>
              <a:t> </a:t>
            </a:r>
            <a:r>
              <a:rPr lang="de-DE" sz="4800" b="1" dirty="0" err="1"/>
              <a:t>Braaderter</a:t>
            </a:r>
            <a:endParaRPr lang="de-DE" altLang="de-DE" sz="4800" b="1" i="1" dirty="0" smtClean="0">
              <a:latin typeface="BeachWide" pitchFamily="2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4800" b="1" i="1" dirty="0" smtClean="0">
                <a:latin typeface="BeachWide" pitchFamily="2" charset="0"/>
              </a:rPr>
              <a:t>Pellkartoffeln</a:t>
            </a:r>
            <a:endParaRPr lang="de-DE" altLang="de-DE" sz="4800" b="1" i="1" dirty="0">
              <a:latin typeface="BeachWide" pitchFamily="2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4800" b="1" i="1" dirty="0">
                <a:latin typeface="BeachWide" pitchFamily="2" charset="0"/>
              </a:rPr>
              <a:t>Ab </a:t>
            </a:r>
            <a:r>
              <a:rPr lang="de-DE" altLang="de-DE" sz="4800" b="1" i="1" dirty="0" smtClean="0">
                <a:latin typeface="BeachWide" pitchFamily="2" charset="0"/>
              </a:rPr>
              <a:t>18.00 Uh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endParaRPr lang="de-DE" altLang="de-DE" b="1" i="1" dirty="0">
              <a:solidFill>
                <a:srgbClr val="FF0000"/>
              </a:solidFill>
              <a:latin typeface="BeachWide" pitchFamily="2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3200" b="1" i="1" dirty="0" smtClean="0">
                <a:solidFill>
                  <a:srgbClr val="FF0000"/>
                </a:solidFill>
                <a:latin typeface="BeachWide" pitchFamily="2" charset="0"/>
              </a:rPr>
              <a:t>Nur mit Vorbestellung 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3200" b="1" i="1" dirty="0" smtClean="0">
                <a:solidFill>
                  <a:srgbClr val="FF0000"/>
                </a:solidFill>
                <a:latin typeface="BeachWide" pitchFamily="2" charset="0"/>
              </a:rPr>
              <a:t>bis spätestens Montag 16.02.2026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3200" b="1" i="1" dirty="0" smtClean="0">
                <a:solidFill>
                  <a:srgbClr val="FF0000"/>
                </a:solidFill>
                <a:latin typeface="BeachWide" pitchFamily="2" charset="0"/>
              </a:rPr>
              <a:t>Unter 06120 /1397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de-DE" altLang="de-DE" sz="3200" b="1" i="1" dirty="0">
                <a:solidFill>
                  <a:srgbClr val="FF0000"/>
                </a:solidFill>
                <a:latin typeface="BeachWide" pitchFamily="2" charset="0"/>
              </a:rPr>
              <a:t>a</a:t>
            </a:r>
            <a:r>
              <a:rPr lang="de-DE" altLang="de-DE" sz="3200" b="1" i="1" dirty="0" smtClean="0">
                <a:solidFill>
                  <a:srgbClr val="FF0000"/>
                </a:solidFill>
                <a:latin typeface="BeachWide" pitchFamily="2" charset="0"/>
              </a:rPr>
              <a:t>uch Abholung </a:t>
            </a:r>
            <a:r>
              <a:rPr lang="de-DE" altLang="de-DE" sz="3200" b="1" i="1" dirty="0" smtClean="0">
                <a:solidFill>
                  <a:srgbClr val="FF0000"/>
                </a:solidFill>
                <a:latin typeface="BeachWide" pitchFamily="2" charset="0"/>
              </a:rPr>
              <a:t>möglich</a:t>
            </a:r>
            <a:endParaRPr lang="de-DE" altLang="de-DE" sz="3200" b="1" i="1" dirty="0" smtClean="0">
              <a:latin typeface="BeachWide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BeachWide</vt:lpstr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Bachmann</dc:creator>
  <cp:lastModifiedBy>User</cp:lastModifiedBy>
  <cp:revision>23</cp:revision>
  <cp:lastPrinted>2026-02-03T19:14:29Z</cp:lastPrinted>
  <dcterms:created xsi:type="dcterms:W3CDTF">2009-10-28T16:38:42Z</dcterms:created>
  <dcterms:modified xsi:type="dcterms:W3CDTF">2026-02-03T19:46:27Z</dcterms:modified>
</cp:coreProperties>
</file>